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93" r:id="rId5"/>
    <p:sldId id="294" r:id="rId6"/>
    <p:sldId id="295" r:id="rId7"/>
    <p:sldId id="296" r:id="rId8"/>
    <p:sldId id="29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4" y="-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8/02/16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0023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557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3967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0007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3894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8/02/16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Doors of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9355134" cy="33409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up, open up,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Open up the doors of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up, open up,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Open up the doors of hope.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God’s love is never-ending, welcoming us home,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 the doors and let God’s mercy flow.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Doors of Mercy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God’s love is tender and kind.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God’s arms are always open wide.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Welcoming us home, even when we’ve turned away,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are called to always do the same.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758530"/>
            <a:ext cx="9563916" cy="33409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up, open up,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Open up the doors of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up, open up,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Open up the doors of hope.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God’s love is never-ending, welcoming us home,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 the doors and let God’s mercy flow.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3172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Mercy can help us change our hearts.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can lead others on the path.		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can show God’s kindness, help others see God’s face.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can share God’s mercy every day.</a:t>
            </a:r>
          </a:p>
        </p:txBody>
      </p:sp>
    </p:spTree>
    <p:extLst>
      <p:ext uri="{BB962C8B-B14F-4D97-AF65-F5344CB8AC3E}">
        <p14:creationId xmlns:p14="http://schemas.microsoft.com/office/powerpoint/2010/main" val="39839929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758530"/>
            <a:ext cx="9442126" cy="33409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up, open up,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Open up the doors of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up, open up,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Open up the doors of hope.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God’s love is never-ending, welcoming us home,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 the doors and let God’s mercy flow.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5752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Mercy can truly change our lives,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Help us see others through God’s eyes.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Patience not anger, loving not blame,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Forgiveness brings freedom from shame.</a:t>
            </a:r>
          </a:p>
        </p:txBody>
      </p:sp>
    </p:spTree>
    <p:extLst>
      <p:ext uri="{BB962C8B-B14F-4D97-AF65-F5344CB8AC3E}">
        <p14:creationId xmlns:p14="http://schemas.microsoft.com/office/powerpoint/2010/main" val="30803598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24859"/>
            <a:ext cx="9268141" cy="33409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up, open up,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Open up the doors of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up, open up,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Open up the doors of hope.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God’s love is never-ending, welcoming us home, 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We’ve </a:t>
            </a:r>
            <a:r>
              <a:rPr lang="en-AU" b="1" dirty="0" err="1">
                <a:solidFill>
                  <a:schemeClr val="bg1"/>
                </a:solidFill>
              </a:rPr>
              <a:t>gotta</a:t>
            </a:r>
            <a:r>
              <a:rPr lang="en-AU" b="1" dirty="0">
                <a:solidFill>
                  <a:schemeClr val="bg1"/>
                </a:solidFill>
              </a:rPr>
              <a:t> open up the doors and let God’s mercy flow.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Doors of Mercy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38368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306</Words>
  <Application>Microsoft Macintosh PowerPoint</Application>
  <PresentationFormat>Custom</PresentationFormat>
  <Paragraphs>46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Michael Mangan</cp:lastModifiedBy>
  <cp:revision>29</cp:revision>
  <dcterms:created xsi:type="dcterms:W3CDTF">2016-02-03T06:15:21Z</dcterms:created>
  <dcterms:modified xsi:type="dcterms:W3CDTF">2016-02-08T02:44:37Z</dcterms:modified>
</cp:coreProperties>
</file>